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4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9092194-C3CA-4A80-8807-AE65C1210B12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A4EED81-19F0-492F-A250-244647939D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092194-C3CA-4A80-8807-AE65C1210B12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4EED81-19F0-492F-A250-244647939D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092194-C3CA-4A80-8807-AE65C1210B12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4EED81-19F0-492F-A250-244647939D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092194-C3CA-4A80-8807-AE65C1210B12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4EED81-19F0-492F-A250-244647939D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092194-C3CA-4A80-8807-AE65C1210B12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4EED81-19F0-492F-A250-244647939D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092194-C3CA-4A80-8807-AE65C1210B12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4EED81-19F0-492F-A250-244647939D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092194-C3CA-4A80-8807-AE65C1210B12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4EED81-19F0-492F-A250-244647939D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092194-C3CA-4A80-8807-AE65C1210B12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4EED81-19F0-492F-A250-244647939D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092194-C3CA-4A80-8807-AE65C1210B12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4EED81-19F0-492F-A250-244647939D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9092194-C3CA-4A80-8807-AE65C1210B12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4EED81-19F0-492F-A250-244647939D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9092194-C3CA-4A80-8807-AE65C1210B12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A4EED81-19F0-492F-A250-244647939D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9092194-C3CA-4A80-8807-AE65C1210B12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A4EED81-19F0-492F-A250-244647939D5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1643050"/>
            <a:ext cx="7772400" cy="182976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Английский язык для начинающего программиста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3611606"/>
            <a:ext cx="8172480" cy="1531905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Выполнила:</a:t>
            </a:r>
          </a:p>
          <a:p>
            <a:r>
              <a:rPr lang="ru-RU" dirty="0" err="1" smtClean="0"/>
              <a:t>Спичкина</a:t>
            </a:r>
            <a:endParaRPr lang="ru-RU" dirty="0" smtClean="0"/>
          </a:p>
          <a:p>
            <a:r>
              <a:rPr lang="ru-RU" dirty="0" smtClean="0"/>
              <a:t>Анастасия Олеговна,</a:t>
            </a:r>
          </a:p>
          <a:p>
            <a:r>
              <a:rPr lang="ru-RU" dirty="0" smtClean="0"/>
              <a:t>Методист МБУДО «ГЦДТТ им. В.П. Чкалова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214290"/>
            <a:ext cx="8229600" cy="4525963"/>
          </a:xfrm>
        </p:spPr>
        <p:txBody>
          <a:bodyPr/>
          <a:lstStyle/>
          <a:p>
            <a:r>
              <a:rPr lang="ru-RU" dirty="0" smtClean="0"/>
              <a:t>Программное обеспечение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1000108"/>
            <a:ext cx="5000644" cy="5310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571480"/>
            <a:ext cx="8229600" cy="4525963"/>
          </a:xfrm>
        </p:spPr>
        <p:txBody>
          <a:bodyPr/>
          <a:lstStyle/>
          <a:p>
            <a:r>
              <a:rPr lang="ru-RU" dirty="0" smtClean="0"/>
              <a:t>Интернет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1714488"/>
            <a:ext cx="5214974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85720" y="214290"/>
            <a:ext cx="8229600" cy="4525963"/>
          </a:xfrm>
        </p:spPr>
        <p:txBody>
          <a:bodyPr/>
          <a:lstStyle/>
          <a:p>
            <a:r>
              <a:rPr lang="ru-RU" dirty="0" err="1" smtClean="0"/>
              <a:t>Медиа</a:t>
            </a:r>
            <a:r>
              <a:rPr lang="ru-RU" dirty="0" smtClean="0"/>
              <a:t> и общество (</a:t>
            </a:r>
            <a:r>
              <a:rPr lang="ru-RU" dirty="0" err="1" smtClean="0"/>
              <a:t>Прототипирование</a:t>
            </a:r>
            <a:r>
              <a:rPr lang="ru-RU" dirty="0" smtClean="0"/>
              <a:t>)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785794"/>
            <a:ext cx="5072098" cy="554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3200" dirty="0" smtClean="0"/>
              <a:t>СПАСИБО ЗА ВНИМАНИЕ!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b="1" i="1" dirty="0" smtClean="0"/>
              <a:t>Современный мир</a:t>
            </a:r>
            <a:r>
              <a:rPr lang="ru-RU" dirty="0" smtClean="0"/>
              <a:t> неразрывно связан с программированием. Практически все, что нас окружает, так или иначе, работает с использованием </a:t>
            </a:r>
            <a:r>
              <a:rPr lang="ru-RU" b="1" i="1" dirty="0" smtClean="0"/>
              <a:t>программирования и </a:t>
            </a:r>
            <a:r>
              <a:rPr lang="en-US" b="1" i="1" dirty="0" smtClean="0"/>
              <a:t>IT</a:t>
            </a:r>
            <a:r>
              <a:rPr lang="ru-RU" b="1" i="1" dirty="0" smtClean="0"/>
              <a:t>-технологий</a:t>
            </a:r>
            <a:r>
              <a:rPr lang="ru-RU" dirty="0" smtClean="0"/>
              <a:t>.</a:t>
            </a:r>
          </a:p>
          <a:p>
            <a:r>
              <a:rPr lang="ru-RU" b="1" u="sng" dirty="0" smtClean="0"/>
              <a:t>Английский язык и программирование тесно связаны.</a:t>
            </a:r>
            <a:r>
              <a:rPr lang="ru-RU" dirty="0" smtClean="0"/>
              <a:t> Профессия программиста всегда была и будет напрямую связана со знанием языков — </a:t>
            </a:r>
            <a:r>
              <a:rPr lang="ru-RU" dirty="0" err="1" smtClean="0"/>
              <a:t>языков</a:t>
            </a:r>
            <a:r>
              <a:rPr lang="ru-RU" dirty="0" smtClean="0"/>
              <a:t> программирования и английским. </a:t>
            </a:r>
          </a:p>
          <a:p>
            <a:r>
              <a:rPr lang="ru-RU" b="1" u="sng" dirty="0" smtClean="0"/>
              <a:t>Лишь владея английским, можно стать конкурентоспособным специалистом.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ОСНОВНЫЕ </a:t>
            </a:r>
            <a:r>
              <a:rPr lang="ru-RU" dirty="0" smtClean="0"/>
              <a:t>РАЗДЕЛЫ ПРОГРАММЫ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928662" y="2000240"/>
            <a:ext cx="3286148" cy="12144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Аппаратное оборудование на английском языке</a:t>
            </a:r>
          </a:p>
        </p:txBody>
      </p:sp>
      <p:sp>
        <p:nvSpPr>
          <p:cNvPr id="5" name="Овал 4"/>
          <p:cNvSpPr/>
          <p:nvPr/>
        </p:nvSpPr>
        <p:spPr>
          <a:xfrm>
            <a:off x="5214942" y="2000240"/>
            <a:ext cx="3143272" cy="12858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Программное обеспечение на английском языке</a:t>
            </a:r>
          </a:p>
        </p:txBody>
      </p:sp>
      <p:sp>
        <p:nvSpPr>
          <p:cNvPr id="6" name="Овал 5"/>
          <p:cNvSpPr/>
          <p:nvPr/>
        </p:nvSpPr>
        <p:spPr>
          <a:xfrm>
            <a:off x="1214414" y="3857628"/>
            <a:ext cx="2857520" cy="135732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Интернет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5429256" y="3786190"/>
            <a:ext cx="2857520" cy="14287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Медиа</a:t>
            </a:r>
            <a:r>
              <a:rPr lang="ru-RU" dirty="0" smtClean="0"/>
              <a:t> и общество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8543956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К основным темам «Аппаратного оборудования» можно отнести все то, что обучающиеся видят на своем рабочем столе:</a:t>
            </a:r>
          </a:p>
          <a:p>
            <a:endParaRPr lang="ru-RU" dirty="0" smtClean="0"/>
          </a:p>
          <a:p>
            <a:r>
              <a:rPr lang="ru-RU" b="1" i="1" dirty="0" smtClean="0"/>
              <a:t>Рабочий стол (клавиатура, мышка, периферия)</a:t>
            </a:r>
          </a:p>
          <a:p>
            <a:r>
              <a:rPr lang="ru-RU" b="1" i="1" dirty="0" smtClean="0"/>
              <a:t>Детали компьютера</a:t>
            </a:r>
          </a:p>
          <a:p>
            <a:r>
              <a:rPr lang="ru-RU" b="1" i="1" dirty="0" smtClean="0"/>
              <a:t>Сети</a:t>
            </a:r>
            <a:endParaRPr lang="ru-RU" b="1" i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Аппаратное оборудование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В разделе «Программное обеспечение» мы изучаем самое популярное ПО и то, как с ним взаимодействовать:</a:t>
            </a:r>
          </a:p>
          <a:p>
            <a:pPr>
              <a:buNone/>
            </a:pPr>
            <a:endParaRPr lang="ru-RU" dirty="0" smtClean="0"/>
          </a:p>
          <a:p>
            <a:r>
              <a:rPr lang="ru-RU" b="1" i="1" dirty="0" smtClean="0"/>
              <a:t>Приложения</a:t>
            </a:r>
          </a:p>
          <a:p>
            <a:r>
              <a:rPr lang="ru-RU" b="1" i="1" dirty="0" smtClean="0"/>
              <a:t>Текстовые редакторы </a:t>
            </a:r>
          </a:p>
          <a:p>
            <a:r>
              <a:rPr lang="ru-RU" b="1" i="1" dirty="0" smtClean="0"/>
              <a:t>Электронные таблицы </a:t>
            </a:r>
          </a:p>
          <a:p>
            <a:r>
              <a:rPr lang="ru-RU" b="1" i="1" dirty="0" smtClean="0"/>
              <a:t>Презентации</a:t>
            </a:r>
          </a:p>
          <a:p>
            <a:r>
              <a:rPr lang="ru-RU" b="1" i="1" dirty="0" smtClean="0"/>
              <a:t>Лексика ошибок в работе ПО</a:t>
            </a:r>
            <a:endParaRPr lang="ru-RU" b="1" i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Программное обеспечение 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Так как современные школьники проводят очень много времени в Интернете, необходимо их познакомить с </a:t>
            </a:r>
            <a:r>
              <a:rPr lang="ru-RU" dirty="0" smtClean="0"/>
              <a:t>соответствующей лексикой: </a:t>
            </a:r>
          </a:p>
          <a:p>
            <a:r>
              <a:rPr lang="ru-RU" b="1" i="1" dirty="0" smtClean="0"/>
              <a:t>Основы </a:t>
            </a:r>
            <a:r>
              <a:rPr lang="ru-RU" b="1" i="1" dirty="0" smtClean="0"/>
              <a:t>интернета</a:t>
            </a:r>
          </a:p>
          <a:p>
            <a:r>
              <a:rPr lang="ru-RU" b="1" i="1" dirty="0" smtClean="0"/>
              <a:t>Браузер</a:t>
            </a:r>
          </a:p>
          <a:p>
            <a:r>
              <a:rPr lang="ru-RU" b="1" i="1" dirty="0" smtClean="0"/>
              <a:t>Что есть в интернете? </a:t>
            </a:r>
          </a:p>
          <a:p>
            <a:r>
              <a:rPr lang="ru-RU" b="1" i="1" dirty="0" smtClean="0"/>
              <a:t>Интернет-безопасность</a:t>
            </a:r>
          </a:p>
          <a:p>
            <a:r>
              <a:rPr lang="ru-RU" b="1" i="1" dirty="0" smtClean="0"/>
              <a:t>Работа в почте </a:t>
            </a:r>
            <a:endParaRPr lang="ru-RU" b="1" i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Интернет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r>
              <a:rPr lang="ru-RU" dirty="0" smtClean="0"/>
              <a:t>Это самая обширная тема. Здесь мы обсуждаем технологическое и информационное развитие нашего мира:</a:t>
            </a:r>
          </a:p>
          <a:p>
            <a:pPr indent="0">
              <a:buNone/>
            </a:pPr>
            <a:endParaRPr lang="ru-RU" b="1" i="1" dirty="0" smtClean="0"/>
          </a:p>
          <a:p>
            <a:pPr indent="0"/>
            <a:r>
              <a:rPr lang="ru-RU" b="1" i="1" dirty="0" smtClean="0"/>
              <a:t>3</a:t>
            </a:r>
            <a:r>
              <a:rPr lang="en-US" b="1" i="1" dirty="0" smtClean="0"/>
              <a:t>D </a:t>
            </a:r>
            <a:r>
              <a:rPr lang="ru-RU" b="1" i="1" dirty="0" smtClean="0"/>
              <a:t>моделирование</a:t>
            </a:r>
          </a:p>
          <a:p>
            <a:pPr indent="0"/>
            <a:r>
              <a:rPr lang="ru-RU" b="1" i="1" dirty="0" err="1" smtClean="0"/>
              <a:t>Медиа</a:t>
            </a:r>
            <a:r>
              <a:rPr lang="ru-RU" b="1" i="1" dirty="0" smtClean="0"/>
              <a:t> (телевидение, видеоигры)</a:t>
            </a:r>
          </a:p>
          <a:p>
            <a:pPr indent="0"/>
            <a:r>
              <a:rPr lang="en-US" b="1" i="1" dirty="0" smtClean="0"/>
              <a:t>IT </a:t>
            </a:r>
            <a:r>
              <a:rPr lang="ru-RU" b="1" i="1" dirty="0" smtClean="0"/>
              <a:t>в повседневности (медицина, образование и т.д.)</a:t>
            </a:r>
          </a:p>
          <a:p>
            <a:pPr indent="0"/>
            <a:r>
              <a:rPr lang="ru-RU" b="1" i="1" dirty="0" smtClean="0"/>
              <a:t>Будущее с </a:t>
            </a:r>
            <a:r>
              <a:rPr lang="en-US" b="1" i="1" dirty="0" smtClean="0"/>
              <a:t>IT</a:t>
            </a:r>
            <a:endParaRPr lang="ru-RU" b="1" i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Медиа</a:t>
            </a:r>
            <a:r>
              <a:rPr lang="ru-RU" dirty="0" smtClean="0"/>
              <a:t> и общество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Главная значимость программы заключается в создании соответствующей учебной социально-профессиональной среды, </a:t>
            </a:r>
            <a:r>
              <a:rPr lang="ru-RU" b="1" i="1" u="sng" dirty="0" smtClean="0"/>
              <a:t>способствующей развитию навыков свободной работы с ПО, как и в бытовых, так и в профессиональных целях.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1142984"/>
            <a:ext cx="8229600" cy="4525963"/>
          </a:xfrm>
        </p:spPr>
        <p:txBody>
          <a:bodyPr/>
          <a:lstStyle/>
          <a:p>
            <a:r>
              <a:rPr lang="ru-RU" dirty="0" smtClean="0"/>
              <a:t>Аппаратное оборудование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86898" cy="1143000"/>
          </a:xfrm>
        </p:spPr>
        <p:txBody>
          <a:bodyPr>
            <a:noAutofit/>
          </a:bodyPr>
          <a:lstStyle/>
          <a:p>
            <a:r>
              <a:rPr lang="ru-RU" dirty="0" smtClean="0"/>
              <a:t>Особенности проведения практических занятий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1571612"/>
            <a:ext cx="4500594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29</TotalTime>
  <Words>268</Words>
  <Application>Microsoft Office PowerPoint</Application>
  <PresentationFormat>Экран (4:3)</PresentationFormat>
  <Paragraphs>51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Открытая</vt:lpstr>
      <vt:lpstr>Английский язык для начинающего программиста</vt:lpstr>
      <vt:lpstr>Слайд 2</vt:lpstr>
      <vt:lpstr>ОСНОВНЫЕ РАЗДЕЛЫ ПРОГРАММЫ</vt:lpstr>
      <vt:lpstr>Аппаратное оборудование </vt:lpstr>
      <vt:lpstr>Программное обеспечение </vt:lpstr>
      <vt:lpstr>Интернет</vt:lpstr>
      <vt:lpstr>Медиа и общество</vt:lpstr>
      <vt:lpstr>Слайд 8</vt:lpstr>
      <vt:lpstr>Особенности проведения практических занятий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Английский язык для начинающего программиста</dc:title>
  <dc:creator>Пользователь Windows</dc:creator>
  <cp:lastModifiedBy>Пользователь Windows</cp:lastModifiedBy>
  <cp:revision>4</cp:revision>
  <dcterms:created xsi:type="dcterms:W3CDTF">2024-02-27T10:21:42Z</dcterms:created>
  <dcterms:modified xsi:type="dcterms:W3CDTF">2024-03-26T11:11:14Z</dcterms:modified>
</cp:coreProperties>
</file>